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g34Fh7rGNA7Z0pERYhdAS6AvO0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5" name="Google Shape;75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81" name="Google Shape;8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6" name="Google Shape;36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4" name="Google Shape;44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61" name="Google Shape;61;p2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12.png"/><Relationship Id="rId8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1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Relationship Id="rId5" Type="http://schemas.openxmlformats.org/officeDocument/2006/relationships/image" Target="../media/image89.png"/><Relationship Id="rId6" Type="http://schemas.openxmlformats.org/officeDocument/2006/relationships/image" Target="../media/image140.png"/><Relationship Id="rId7" Type="http://schemas.openxmlformats.org/officeDocument/2006/relationships/image" Target="../media/image106.png"/><Relationship Id="rId8" Type="http://schemas.openxmlformats.org/officeDocument/2006/relationships/image" Target="../media/image95.png"/><Relationship Id="rId10" Type="http://schemas.openxmlformats.org/officeDocument/2006/relationships/image" Target="../media/image9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9.png"/><Relationship Id="rId4" Type="http://schemas.openxmlformats.org/officeDocument/2006/relationships/image" Target="../media/image100.png"/><Relationship Id="rId9" Type="http://schemas.openxmlformats.org/officeDocument/2006/relationships/image" Target="../media/image107.png"/><Relationship Id="rId5" Type="http://schemas.openxmlformats.org/officeDocument/2006/relationships/image" Target="../media/image99.png"/><Relationship Id="rId6" Type="http://schemas.openxmlformats.org/officeDocument/2006/relationships/image" Target="../media/image140.png"/><Relationship Id="rId7" Type="http://schemas.openxmlformats.org/officeDocument/2006/relationships/image" Target="../media/image101.png"/><Relationship Id="rId8" Type="http://schemas.openxmlformats.org/officeDocument/2006/relationships/image" Target="../media/image117.png"/><Relationship Id="rId10" Type="http://schemas.openxmlformats.org/officeDocument/2006/relationships/image" Target="../media/image10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9.png"/><Relationship Id="rId4" Type="http://schemas.openxmlformats.org/officeDocument/2006/relationships/image" Target="../media/image104.png"/><Relationship Id="rId9" Type="http://schemas.openxmlformats.org/officeDocument/2006/relationships/image" Target="../media/image115.png"/><Relationship Id="rId5" Type="http://schemas.openxmlformats.org/officeDocument/2006/relationships/image" Target="../media/image111.png"/><Relationship Id="rId6" Type="http://schemas.openxmlformats.org/officeDocument/2006/relationships/image" Target="../media/image145.png"/><Relationship Id="rId7" Type="http://schemas.openxmlformats.org/officeDocument/2006/relationships/image" Target="../media/image110.png"/><Relationship Id="rId8" Type="http://schemas.openxmlformats.org/officeDocument/2006/relationships/image" Target="../media/image108.png"/><Relationship Id="rId10" Type="http://schemas.openxmlformats.org/officeDocument/2006/relationships/image" Target="../media/image1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5.png"/><Relationship Id="rId4" Type="http://schemas.openxmlformats.org/officeDocument/2006/relationships/image" Target="../media/image112.png"/><Relationship Id="rId9" Type="http://schemas.openxmlformats.org/officeDocument/2006/relationships/image" Target="../media/image138.png"/><Relationship Id="rId5" Type="http://schemas.openxmlformats.org/officeDocument/2006/relationships/image" Target="../media/image121.png"/><Relationship Id="rId6" Type="http://schemas.openxmlformats.org/officeDocument/2006/relationships/image" Target="../media/image114.png"/><Relationship Id="rId7" Type="http://schemas.openxmlformats.org/officeDocument/2006/relationships/image" Target="../media/image122.png"/><Relationship Id="rId8" Type="http://schemas.openxmlformats.org/officeDocument/2006/relationships/image" Target="../media/image1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5.png"/><Relationship Id="rId4" Type="http://schemas.openxmlformats.org/officeDocument/2006/relationships/image" Target="../media/image120.png"/><Relationship Id="rId9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12.png"/><Relationship Id="rId7" Type="http://schemas.openxmlformats.org/officeDocument/2006/relationships/image" Target="../media/image156.png"/><Relationship Id="rId8" Type="http://schemas.openxmlformats.org/officeDocument/2006/relationships/image" Target="../media/image123.png"/><Relationship Id="rId11" Type="http://schemas.openxmlformats.org/officeDocument/2006/relationships/image" Target="../media/image134.png"/><Relationship Id="rId10" Type="http://schemas.openxmlformats.org/officeDocument/2006/relationships/image" Target="../media/image81.png"/><Relationship Id="rId12" Type="http://schemas.openxmlformats.org/officeDocument/2006/relationships/image" Target="../media/image1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30.png"/><Relationship Id="rId6" Type="http://schemas.openxmlformats.org/officeDocument/2006/relationships/image" Target="../media/image15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8.png"/><Relationship Id="rId4" Type="http://schemas.openxmlformats.org/officeDocument/2006/relationships/image" Target="../media/image151.png"/><Relationship Id="rId9" Type="http://schemas.openxmlformats.org/officeDocument/2006/relationships/image" Target="../media/image144.png"/><Relationship Id="rId5" Type="http://schemas.openxmlformats.org/officeDocument/2006/relationships/image" Target="../media/image135.png"/><Relationship Id="rId6" Type="http://schemas.openxmlformats.org/officeDocument/2006/relationships/image" Target="../media/image146.png"/><Relationship Id="rId7" Type="http://schemas.openxmlformats.org/officeDocument/2006/relationships/image" Target="../media/image161.png"/><Relationship Id="rId8" Type="http://schemas.openxmlformats.org/officeDocument/2006/relationships/image" Target="../media/image4.png"/><Relationship Id="rId11" Type="http://schemas.openxmlformats.org/officeDocument/2006/relationships/image" Target="../media/image137.png"/><Relationship Id="rId10" Type="http://schemas.openxmlformats.org/officeDocument/2006/relationships/image" Target="../media/image136.png"/><Relationship Id="rId13" Type="http://schemas.openxmlformats.org/officeDocument/2006/relationships/image" Target="../media/image139.png"/><Relationship Id="rId12" Type="http://schemas.openxmlformats.org/officeDocument/2006/relationships/image" Target="../media/image153.png"/><Relationship Id="rId15" Type="http://schemas.openxmlformats.org/officeDocument/2006/relationships/image" Target="../media/image141.png"/><Relationship Id="rId14" Type="http://schemas.openxmlformats.org/officeDocument/2006/relationships/image" Target="../media/image1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73.png"/><Relationship Id="rId5" Type="http://schemas.openxmlformats.org/officeDocument/2006/relationships/image" Target="../media/image135.png"/><Relationship Id="rId6" Type="http://schemas.openxmlformats.org/officeDocument/2006/relationships/image" Target="../media/image146.png"/><Relationship Id="rId7" Type="http://schemas.openxmlformats.org/officeDocument/2006/relationships/image" Target="../media/image155.png"/><Relationship Id="rId8" Type="http://schemas.openxmlformats.org/officeDocument/2006/relationships/image" Target="../media/image177.png"/><Relationship Id="rId11" Type="http://schemas.openxmlformats.org/officeDocument/2006/relationships/image" Target="../media/image152.png"/><Relationship Id="rId10" Type="http://schemas.openxmlformats.org/officeDocument/2006/relationships/image" Target="../media/image154.png"/><Relationship Id="rId13" Type="http://schemas.openxmlformats.org/officeDocument/2006/relationships/image" Target="../media/image169.png"/><Relationship Id="rId12" Type="http://schemas.openxmlformats.org/officeDocument/2006/relationships/image" Target="../media/image162.png"/><Relationship Id="rId15" Type="http://schemas.openxmlformats.org/officeDocument/2006/relationships/image" Target="../media/image178.png"/><Relationship Id="rId14" Type="http://schemas.openxmlformats.org/officeDocument/2006/relationships/image" Target="../media/image157.png"/><Relationship Id="rId17" Type="http://schemas.openxmlformats.org/officeDocument/2006/relationships/image" Target="../media/image158.png"/><Relationship Id="rId16" Type="http://schemas.openxmlformats.org/officeDocument/2006/relationships/image" Target="../media/image166.png"/><Relationship Id="rId19" Type="http://schemas.openxmlformats.org/officeDocument/2006/relationships/image" Target="../media/image163.png"/><Relationship Id="rId18" Type="http://schemas.openxmlformats.org/officeDocument/2006/relationships/image" Target="../media/image16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68.png"/><Relationship Id="rId6" Type="http://schemas.openxmlformats.org/officeDocument/2006/relationships/image" Target="../media/image17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2.png"/><Relationship Id="rId4" Type="http://schemas.openxmlformats.org/officeDocument/2006/relationships/image" Target="../media/image175.png"/><Relationship Id="rId9" Type="http://schemas.openxmlformats.org/officeDocument/2006/relationships/image" Target="../media/image103.png"/><Relationship Id="rId5" Type="http://schemas.openxmlformats.org/officeDocument/2006/relationships/image" Target="../media/image165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8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10" Type="http://schemas.openxmlformats.org/officeDocument/2006/relationships/image" Target="../media/image13.png"/><Relationship Id="rId9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11.png"/><Relationship Id="rId10" Type="http://schemas.openxmlformats.org/officeDocument/2006/relationships/image" Target="../media/image6.png"/><Relationship Id="rId9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.png"/><Relationship Id="rId11" Type="http://schemas.openxmlformats.org/officeDocument/2006/relationships/image" Target="../media/image38.png"/><Relationship Id="rId10" Type="http://schemas.openxmlformats.org/officeDocument/2006/relationships/image" Target="../media/image41.png"/><Relationship Id="rId13" Type="http://schemas.openxmlformats.org/officeDocument/2006/relationships/image" Target="../media/image35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83.png"/><Relationship Id="rId9" Type="http://schemas.openxmlformats.org/officeDocument/2006/relationships/image" Target="../media/image37.png"/><Relationship Id="rId15" Type="http://schemas.openxmlformats.org/officeDocument/2006/relationships/image" Target="../media/image30.png"/><Relationship Id="rId14" Type="http://schemas.openxmlformats.org/officeDocument/2006/relationships/image" Target="../media/image45.png"/><Relationship Id="rId17" Type="http://schemas.openxmlformats.org/officeDocument/2006/relationships/image" Target="../media/image39.png"/><Relationship Id="rId16" Type="http://schemas.openxmlformats.org/officeDocument/2006/relationships/image" Target="../media/image36.png"/><Relationship Id="rId5" Type="http://schemas.openxmlformats.org/officeDocument/2006/relationships/image" Target="../media/image31.png"/><Relationship Id="rId19" Type="http://schemas.openxmlformats.org/officeDocument/2006/relationships/image" Target="../media/image43.png"/><Relationship Id="rId6" Type="http://schemas.openxmlformats.org/officeDocument/2006/relationships/image" Target="../media/image27.png"/><Relationship Id="rId18" Type="http://schemas.openxmlformats.org/officeDocument/2006/relationships/image" Target="../media/image47.png"/><Relationship Id="rId7" Type="http://schemas.openxmlformats.org/officeDocument/2006/relationships/image" Target="../media/image42.png"/><Relationship Id="rId8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66.png"/><Relationship Id="rId7" Type="http://schemas.openxmlformats.org/officeDocument/2006/relationships/image" Target="../media/image59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68.png"/><Relationship Id="rId22" Type="http://schemas.openxmlformats.org/officeDocument/2006/relationships/image" Target="../media/image93.png"/><Relationship Id="rId21" Type="http://schemas.openxmlformats.org/officeDocument/2006/relationships/image" Target="../media/image74.png"/><Relationship Id="rId24" Type="http://schemas.openxmlformats.org/officeDocument/2006/relationships/image" Target="../media/image73.png"/><Relationship Id="rId23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0.png"/><Relationship Id="rId4" Type="http://schemas.openxmlformats.org/officeDocument/2006/relationships/image" Target="../media/image86.png"/><Relationship Id="rId9" Type="http://schemas.openxmlformats.org/officeDocument/2006/relationships/image" Target="../media/image51.png"/><Relationship Id="rId26" Type="http://schemas.openxmlformats.org/officeDocument/2006/relationships/image" Target="../media/image72.png"/><Relationship Id="rId25" Type="http://schemas.openxmlformats.org/officeDocument/2006/relationships/image" Target="../media/image80.png"/><Relationship Id="rId5" Type="http://schemas.openxmlformats.org/officeDocument/2006/relationships/image" Target="../media/image63.png"/><Relationship Id="rId6" Type="http://schemas.openxmlformats.org/officeDocument/2006/relationships/image" Target="../media/image52.png"/><Relationship Id="rId7" Type="http://schemas.openxmlformats.org/officeDocument/2006/relationships/image" Target="../media/image64.png"/><Relationship Id="rId8" Type="http://schemas.openxmlformats.org/officeDocument/2006/relationships/image" Target="../media/image62.png"/><Relationship Id="rId11" Type="http://schemas.openxmlformats.org/officeDocument/2006/relationships/image" Target="../media/image54.png"/><Relationship Id="rId10" Type="http://schemas.openxmlformats.org/officeDocument/2006/relationships/image" Target="../media/image55.png"/><Relationship Id="rId13" Type="http://schemas.openxmlformats.org/officeDocument/2006/relationships/image" Target="../media/image57.png"/><Relationship Id="rId12" Type="http://schemas.openxmlformats.org/officeDocument/2006/relationships/image" Target="../media/image75.png"/><Relationship Id="rId15" Type="http://schemas.openxmlformats.org/officeDocument/2006/relationships/image" Target="../media/image56.png"/><Relationship Id="rId14" Type="http://schemas.openxmlformats.org/officeDocument/2006/relationships/image" Target="../media/image60.png"/><Relationship Id="rId17" Type="http://schemas.openxmlformats.org/officeDocument/2006/relationships/image" Target="../media/image61.png"/><Relationship Id="rId16" Type="http://schemas.openxmlformats.org/officeDocument/2006/relationships/image" Target="../media/image53.png"/><Relationship Id="rId19" Type="http://schemas.openxmlformats.org/officeDocument/2006/relationships/image" Target="../media/image76.png"/><Relationship Id="rId18" Type="http://schemas.openxmlformats.org/officeDocument/2006/relationships/image" Target="../media/image6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9" Type="http://schemas.openxmlformats.org/officeDocument/2006/relationships/image" Target="../media/image102.png"/><Relationship Id="rId5" Type="http://schemas.openxmlformats.org/officeDocument/2006/relationships/image" Target="../media/image91.png"/><Relationship Id="rId6" Type="http://schemas.openxmlformats.org/officeDocument/2006/relationships/image" Target="../media/image79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10" Type="http://schemas.openxmlformats.org/officeDocument/2006/relationships/image" Target="../media/image8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5.png"/><Relationship Id="rId4" Type="http://schemas.openxmlformats.org/officeDocument/2006/relationships/image" Target="../media/image90.png"/><Relationship Id="rId9" Type="http://schemas.openxmlformats.org/officeDocument/2006/relationships/image" Target="../media/image97.png"/><Relationship Id="rId5" Type="http://schemas.openxmlformats.org/officeDocument/2006/relationships/image" Target="../media/image84.png"/><Relationship Id="rId6" Type="http://schemas.openxmlformats.org/officeDocument/2006/relationships/image" Target="../media/image87.png"/><Relationship Id="rId7" Type="http://schemas.openxmlformats.org/officeDocument/2006/relationships/image" Target="../media/image82.png"/><Relationship Id="rId8" Type="http://schemas.openxmlformats.org/officeDocument/2006/relationships/image" Target="../media/image96.png"/><Relationship Id="rId10" Type="http://schemas.openxmlformats.org/officeDocument/2006/relationships/image" Target="../media/image1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22709" y="8757565"/>
            <a:ext cx="4034648" cy="61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12046" y="7046611"/>
            <a:ext cx="4140341" cy="4038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85954" y="-932374"/>
            <a:ext cx="5416968" cy="4735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34989" y="2822406"/>
            <a:ext cx="897711" cy="342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3844" y="4570018"/>
            <a:ext cx="1218084" cy="18469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"/>
          <p:cNvGrpSpPr/>
          <p:nvPr/>
        </p:nvGrpSpPr>
        <p:grpSpPr>
          <a:xfrm>
            <a:off x="4666086" y="2644413"/>
            <a:ext cx="9469609" cy="4426140"/>
            <a:chOff x="4666086" y="2644413"/>
            <a:chExt cx="9469609" cy="4426140"/>
          </a:xfrm>
        </p:grpSpPr>
        <p:pic>
          <p:nvPicPr>
            <p:cNvPr id="94" name="Google Shape;94;p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036216" y="6451520"/>
              <a:ext cx="5298280" cy="6190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666086" y="2644413"/>
              <a:ext cx="9469609" cy="33820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503280" y="-1002791"/>
            <a:ext cx="897711" cy="342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47602" y="1388644"/>
            <a:ext cx="19566650" cy="9585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527" y="253480"/>
            <a:ext cx="4565317" cy="99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2269" y="1235856"/>
            <a:ext cx="5879329" cy="15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2269" y="1785032"/>
            <a:ext cx="11012938" cy="75824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10"/>
          <p:cNvGrpSpPr/>
          <p:nvPr/>
        </p:nvGrpSpPr>
        <p:grpSpPr>
          <a:xfrm>
            <a:off x="11181111" y="2865188"/>
            <a:ext cx="6066667" cy="6632212"/>
            <a:chOff x="11181111" y="2865188"/>
            <a:chExt cx="6066667" cy="6632212"/>
          </a:xfrm>
        </p:grpSpPr>
        <p:pic>
          <p:nvPicPr>
            <p:cNvPr id="236" name="Google Shape;236;p1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5400000">
              <a:off x="10898338" y="3147960"/>
              <a:ext cx="6632212" cy="6066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1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486555" y="4693993"/>
              <a:ext cx="5502463" cy="3867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1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300840" y="3645489"/>
              <a:ext cx="3122094" cy="6884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88644"/>
            <a:ext cx="18419048" cy="837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547143" y="-780476"/>
            <a:ext cx="3172381" cy="173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032" y="522893"/>
            <a:ext cx="5900424" cy="56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2269" y="1235856"/>
            <a:ext cx="5879329" cy="15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16167" y="6719188"/>
            <a:ext cx="7117942" cy="74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09105" y="1737023"/>
            <a:ext cx="13478113" cy="4548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68431" y="7539621"/>
            <a:ext cx="15609668" cy="150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264909" y="321981"/>
            <a:ext cx="1218084" cy="18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88644"/>
            <a:ext cx="18419048" cy="837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26036" y="6933843"/>
            <a:ext cx="4140341" cy="4038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7413810" y="-723333"/>
            <a:ext cx="3934286" cy="164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92457" y="6904934"/>
            <a:ext cx="14531532" cy="164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8813" y="335791"/>
            <a:ext cx="6098684" cy="66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6364" y="888604"/>
            <a:ext cx="8746493" cy="15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09387" y="5854759"/>
            <a:ext cx="6277399" cy="72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64230" y="2101314"/>
            <a:ext cx="14294047" cy="3089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45775" y="-676283"/>
            <a:ext cx="5416968" cy="4735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-599083" y="1106919"/>
            <a:ext cx="2436938" cy="56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8896" y="65599"/>
            <a:ext cx="16443842" cy="8453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8915022" y="669612"/>
            <a:ext cx="1627900" cy="1698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61061" y="8664458"/>
            <a:ext cx="10452087" cy="989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8640000">
            <a:off x="8709982" y="5078269"/>
            <a:ext cx="6467866" cy="1934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9272" y="2863009"/>
            <a:ext cx="772610" cy="998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45775" y="-676283"/>
            <a:ext cx="5416968" cy="4735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930348" y="237439"/>
            <a:ext cx="2425019" cy="16893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2560" y="7835284"/>
            <a:ext cx="14184268" cy="1403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-733537" y="1211976"/>
            <a:ext cx="2436938" cy="56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7275" y="477693"/>
            <a:ext cx="12775049" cy="59358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14"/>
          <p:cNvGrpSpPr/>
          <p:nvPr/>
        </p:nvGrpSpPr>
        <p:grpSpPr>
          <a:xfrm>
            <a:off x="5886401" y="2081048"/>
            <a:ext cx="15651790" cy="7167689"/>
            <a:chOff x="5886401" y="2081048"/>
            <a:chExt cx="15651790" cy="7167689"/>
          </a:xfrm>
        </p:grpSpPr>
        <p:pic>
          <p:nvPicPr>
            <p:cNvPr id="284" name="Google Shape;284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886401" y="2081048"/>
              <a:ext cx="15651790" cy="7167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565426" y="3639047"/>
              <a:ext cx="7825895" cy="35838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6" name="Google Shape;286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922497" y="-278819"/>
            <a:ext cx="897711" cy="342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12404" y="5365699"/>
            <a:ext cx="4537874" cy="851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5055" y="2770275"/>
            <a:ext cx="659515" cy="868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002823" y="-4023050"/>
            <a:ext cx="10396966" cy="1840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2844" y="672978"/>
            <a:ext cx="10583718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2249" y="108890"/>
            <a:ext cx="4441818" cy="142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 rotWithShape="1">
          <a:blip r:embed="rId6">
            <a:alphaModFix/>
          </a:blip>
          <a:srcRect b="12222" l="0" r="1250" t="0"/>
          <a:stretch/>
        </p:blipFill>
        <p:spPr>
          <a:xfrm>
            <a:off x="1295400" y="1544443"/>
            <a:ext cx="15544800" cy="77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9524" y="1388644"/>
            <a:ext cx="18876190" cy="837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5257143" y="-3222857"/>
            <a:ext cx="8057143" cy="176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727" y="273963"/>
            <a:ext cx="4218398" cy="94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2269" y="1235856"/>
            <a:ext cx="4188764" cy="15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825659" y="2123752"/>
            <a:ext cx="2795846" cy="65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529448" y="321981"/>
            <a:ext cx="491544" cy="1874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44153" y="2014271"/>
            <a:ext cx="12603833" cy="43770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16"/>
          <p:cNvGrpSpPr/>
          <p:nvPr/>
        </p:nvGrpSpPr>
        <p:grpSpPr>
          <a:xfrm>
            <a:off x="-2507272" y="4602294"/>
            <a:ext cx="17732410" cy="6081593"/>
            <a:chOff x="-2507272" y="4602294"/>
            <a:chExt cx="17732410" cy="6081593"/>
          </a:xfrm>
        </p:grpSpPr>
        <p:grpSp>
          <p:nvGrpSpPr>
            <p:cNvPr id="309" name="Google Shape;309;p16"/>
            <p:cNvGrpSpPr/>
            <p:nvPr/>
          </p:nvGrpSpPr>
          <p:grpSpPr>
            <a:xfrm>
              <a:off x="-2507272" y="4602294"/>
              <a:ext cx="17732410" cy="6081593"/>
              <a:chOff x="-2507272" y="4602294"/>
              <a:chExt cx="17732410" cy="6081593"/>
            </a:xfrm>
          </p:grpSpPr>
          <p:pic>
            <p:nvPicPr>
              <p:cNvPr id="310" name="Google Shape;310;p1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-2507272" y="4602294"/>
                <a:ext cx="17732410" cy="60815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1" name="Google Shape;311;p16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1727354" y="5924215"/>
                <a:ext cx="8866205" cy="30407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2" name="Google Shape;312;p1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832848" y="7216449"/>
              <a:ext cx="8518404" cy="16079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3" name="Google Shape;313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508469" y="2923488"/>
            <a:ext cx="3822506" cy="60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795640" y="5755021"/>
            <a:ext cx="7085535" cy="325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053607" y="734139"/>
            <a:ext cx="369285" cy="47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83972" y="-2269989"/>
            <a:ext cx="5314290" cy="5183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4352381" y="-4247619"/>
            <a:ext cx="10000000" cy="210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727" y="273963"/>
            <a:ext cx="4218398" cy="94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2269" y="1235856"/>
            <a:ext cx="4188764" cy="15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7342605" y="-1319740"/>
            <a:ext cx="938355" cy="3577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Google Shape;325;p17"/>
          <p:cNvGrpSpPr/>
          <p:nvPr/>
        </p:nvGrpSpPr>
        <p:grpSpPr>
          <a:xfrm>
            <a:off x="-7154531" y="6711362"/>
            <a:ext cx="30027456" cy="4504678"/>
            <a:chOff x="-7154531" y="6711362"/>
            <a:chExt cx="30027456" cy="4504678"/>
          </a:xfrm>
        </p:grpSpPr>
        <p:pic>
          <p:nvPicPr>
            <p:cNvPr id="326" name="Google Shape;326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-7154531" y="6711362"/>
              <a:ext cx="30027456" cy="45046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05320" y="7690518"/>
              <a:ext cx="15013728" cy="22523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8" name="Google Shape;328;p17"/>
          <p:cNvGrpSpPr/>
          <p:nvPr/>
        </p:nvGrpSpPr>
        <p:grpSpPr>
          <a:xfrm>
            <a:off x="6328691" y="236267"/>
            <a:ext cx="11700002" cy="2462782"/>
            <a:chOff x="6328691" y="236267"/>
            <a:chExt cx="11700002" cy="2462782"/>
          </a:xfrm>
        </p:grpSpPr>
        <p:pic>
          <p:nvPicPr>
            <p:cNvPr id="329" name="Google Shape;329;p1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328691" y="236267"/>
              <a:ext cx="11700002" cy="246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1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274823" y="2075187"/>
              <a:ext cx="2605087" cy="5378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1" name="Google Shape;331;p17"/>
          <p:cNvGrpSpPr/>
          <p:nvPr/>
        </p:nvGrpSpPr>
        <p:grpSpPr>
          <a:xfrm>
            <a:off x="-4146303" y="1722700"/>
            <a:ext cx="17875075" cy="3589518"/>
            <a:chOff x="-4146303" y="1722700"/>
            <a:chExt cx="17875075" cy="3589518"/>
          </a:xfrm>
        </p:grpSpPr>
        <p:pic>
          <p:nvPicPr>
            <p:cNvPr id="332" name="Google Shape;332;p1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-4146303" y="1722700"/>
              <a:ext cx="17875075" cy="3589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1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05320" y="2502933"/>
              <a:ext cx="8937538" cy="17947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" name="Google Shape;334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475497" y="3167402"/>
            <a:ext cx="8660068" cy="10919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" name="Google Shape;335;p17"/>
          <p:cNvGrpSpPr/>
          <p:nvPr/>
        </p:nvGrpSpPr>
        <p:grpSpPr>
          <a:xfrm>
            <a:off x="-6676457" y="3273316"/>
            <a:ext cx="28279368" cy="5762574"/>
            <a:chOff x="-6676457" y="3273316"/>
            <a:chExt cx="28279368" cy="5762574"/>
          </a:xfrm>
        </p:grpSpPr>
        <p:pic>
          <p:nvPicPr>
            <p:cNvPr id="336" name="Google Shape;336;p1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-6676457" y="3273316"/>
              <a:ext cx="28279368" cy="5762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1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05320" y="4525894"/>
              <a:ext cx="14139684" cy="288128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" name="Google Shape;338;p1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747326" y="5872554"/>
            <a:ext cx="9907239" cy="152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162499" y="8643240"/>
            <a:ext cx="10740192" cy="151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937898" y="740733"/>
            <a:ext cx="414483" cy="434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002823" y="-4023050"/>
            <a:ext cx="10396966" cy="1840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0998" y="591474"/>
            <a:ext cx="10583718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968" y="27386"/>
            <a:ext cx="3075532" cy="1239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8"/>
          <p:cNvPicPr preferRelativeResize="0"/>
          <p:nvPr/>
        </p:nvPicPr>
        <p:blipFill rotWithShape="1">
          <a:blip r:embed="rId6">
            <a:alphaModFix/>
          </a:blip>
          <a:srcRect b="4064" l="7111" r="8438" t="10125"/>
          <a:stretch/>
        </p:blipFill>
        <p:spPr>
          <a:xfrm>
            <a:off x="1638300" y="1104799"/>
            <a:ext cx="15011400" cy="8579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CFA5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4844" y="3547953"/>
            <a:ext cx="5031100" cy="160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5574" y="5401635"/>
            <a:ext cx="5294630" cy="70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9677" y="5073359"/>
            <a:ext cx="4928631" cy="17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12046" y="7046611"/>
            <a:ext cx="4140341" cy="4038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85954" y="-932374"/>
            <a:ext cx="5416968" cy="4735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434989" y="2822406"/>
            <a:ext cx="897711" cy="342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3844" y="4570018"/>
            <a:ext cx="1218084" cy="18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CFA5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505" y="562650"/>
            <a:ext cx="2232905" cy="217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6620" y="1173123"/>
            <a:ext cx="1574343" cy="102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5469" y="714620"/>
            <a:ext cx="491544" cy="1874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5001" y="5061792"/>
            <a:ext cx="3029653" cy="78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47139" y="5069925"/>
            <a:ext cx="2060034" cy="78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541068" y="5069925"/>
            <a:ext cx="3048699" cy="78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184594" y="5069925"/>
            <a:ext cx="1607110" cy="79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-438501" y="5208188"/>
            <a:ext cx="3276673" cy="269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3538345" y="5208188"/>
            <a:ext cx="3276673" cy="269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8191571" y="5208188"/>
            <a:ext cx="3276673" cy="269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12494531" y="5208188"/>
            <a:ext cx="3276673" cy="269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09980" y="-632380"/>
            <a:ext cx="2066006" cy="313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0400" y="1613504"/>
            <a:ext cx="5423570" cy="1243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142000" y="2794450"/>
            <a:ext cx="7486971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33734" y="3175253"/>
            <a:ext cx="8209980" cy="530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69849" y="4982896"/>
            <a:ext cx="7343272" cy="2233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20040" y="3777500"/>
            <a:ext cx="2638737" cy="6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39209" y="4526330"/>
            <a:ext cx="7292554" cy="2604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804195" y="7332325"/>
            <a:ext cx="4140341" cy="4038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3507" y="0"/>
            <a:ext cx="18413261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1862" y="1252748"/>
            <a:ext cx="4705703" cy="123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7515" y="2433694"/>
            <a:ext cx="6232742" cy="1527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5"/>
          <p:cNvGrpSpPr/>
          <p:nvPr/>
        </p:nvGrpSpPr>
        <p:grpSpPr>
          <a:xfrm>
            <a:off x="-342486" y="3367719"/>
            <a:ext cx="16956913" cy="9155947"/>
            <a:chOff x="-342486" y="3367719"/>
            <a:chExt cx="16956913" cy="9155947"/>
          </a:xfrm>
        </p:grpSpPr>
        <p:pic>
          <p:nvPicPr>
            <p:cNvPr id="136" name="Google Shape;136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42486" y="7831647"/>
              <a:ext cx="4810000" cy="4692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68151" y="3367719"/>
              <a:ext cx="13446276" cy="5718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58295" y="7423270"/>
              <a:ext cx="2128678" cy="893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0364" y="6265978"/>
              <a:ext cx="3226440" cy="893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53211" y="5150409"/>
              <a:ext cx="1599431" cy="893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925498" y="4056737"/>
              <a:ext cx="1271097" cy="893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10800000">
              <a:off x="2333975" y="8009618"/>
              <a:ext cx="13936275" cy="171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10800000">
              <a:off x="2333975" y="6947758"/>
              <a:ext cx="13936275" cy="171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10800000">
              <a:off x="2333975" y="5885898"/>
              <a:ext cx="13936275" cy="171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10800000">
              <a:off x="2333975" y="4824037"/>
              <a:ext cx="13936275" cy="171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10800000">
              <a:off x="2333975" y="3762177"/>
              <a:ext cx="13936275" cy="171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 rot="5400000">
              <a:off x="4117694" y="3410132"/>
              <a:ext cx="680119" cy="22238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523982" y="4244763"/>
              <a:ext cx="2258662" cy="5165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rot="5400000">
              <a:off x="5151894" y="3286397"/>
              <a:ext cx="680119" cy="42922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 rot="5400000">
              <a:off x="7018561" y="2554344"/>
              <a:ext cx="680119" cy="8025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 rot="5400000">
              <a:off x="8151894" y="2559257"/>
              <a:ext cx="680119" cy="102922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473830" y="5205858"/>
              <a:ext cx="2258662" cy="5165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1325715" y="6302382"/>
              <a:ext cx="2258662" cy="5165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3372763" y="7459677"/>
              <a:ext cx="2258662" cy="5165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" name="Google Shape;155;p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6785856" y="546079"/>
            <a:ext cx="897711" cy="3422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1865597" y="1535238"/>
            <a:ext cx="21331398" cy="9504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5605" y="316852"/>
            <a:ext cx="2095855" cy="1224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481316" y="1372231"/>
            <a:ext cx="2890112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384126" y="-959563"/>
            <a:ext cx="2396132" cy="3633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6554" y="1985833"/>
            <a:ext cx="16332606" cy="777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868809" y="-3368180"/>
            <a:ext cx="8548097" cy="1998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6009" y="1028857"/>
            <a:ext cx="4096893" cy="12437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7"/>
          <p:cNvGrpSpPr/>
          <p:nvPr/>
        </p:nvGrpSpPr>
        <p:grpSpPr>
          <a:xfrm>
            <a:off x="986911" y="3688981"/>
            <a:ext cx="3203660" cy="779708"/>
            <a:chOff x="986911" y="3688981"/>
            <a:chExt cx="3203660" cy="779708"/>
          </a:xfrm>
        </p:grpSpPr>
        <p:pic>
          <p:nvPicPr>
            <p:cNvPr id="172" name="Google Shape;172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17712" y="3688981"/>
              <a:ext cx="2772859" cy="7797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86911" y="3802211"/>
              <a:ext cx="2451297" cy="5456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4" name="Google Shape;174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21968" y="2173469"/>
            <a:ext cx="5181429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349555" y="3688981"/>
            <a:ext cx="3030381" cy="779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365489" y="4462972"/>
            <a:ext cx="2936663" cy="149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96871" y="3837240"/>
            <a:ext cx="2750887" cy="515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532763" y="7344145"/>
            <a:ext cx="3924380" cy="779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64916" y="7492402"/>
            <a:ext cx="2803678" cy="515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499019" y="7344145"/>
            <a:ext cx="3829019" cy="779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163021" y="7492402"/>
            <a:ext cx="3224087" cy="515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239121" y="4044190"/>
            <a:ext cx="1282749" cy="6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860845" y="4031216"/>
            <a:ext cx="1553688" cy="6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1414242" y="7672042"/>
            <a:ext cx="1282749" cy="6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5400000">
            <a:off x="14872168" y="5976457"/>
            <a:ext cx="3077493" cy="619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7"/>
          <p:cNvGrpSpPr/>
          <p:nvPr/>
        </p:nvGrpSpPr>
        <p:grpSpPr>
          <a:xfrm>
            <a:off x="4948100" y="3688981"/>
            <a:ext cx="3203656" cy="779708"/>
            <a:chOff x="4948100" y="3688981"/>
            <a:chExt cx="3203656" cy="779708"/>
          </a:xfrm>
        </p:grpSpPr>
        <p:pic>
          <p:nvPicPr>
            <p:cNvPr id="187" name="Google Shape;187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78897" y="3688981"/>
              <a:ext cx="2772859" cy="7797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948100" y="3802212"/>
              <a:ext cx="2321859" cy="5056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" name="Google Shape;189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110277" y="4078835"/>
            <a:ext cx="1282749" cy="619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7"/>
          <p:cNvGrpSpPr/>
          <p:nvPr/>
        </p:nvGrpSpPr>
        <p:grpSpPr>
          <a:xfrm>
            <a:off x="8726177" y="3708029"/>
            <a:ext cx="3249336" cy="790825"/>
            <a:chOff x="8726177" y="3708029"/>
            <a:chExt cx="3249336" cy="790825"/>
          </a:xfrm>
        </p:grpSpPr>
        <p:pic>
          <p:nvPicPr>
            <p:cNvPr id="191" name="Google Shape;191;p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9163117" y="3708029"/>
              <a:ext cx="2812396" cy="790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726177" y="3822870"/>
              <a:ext cx="2764331" cy="5063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3" name="Google Shape;193;p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3761842" y="4502668"/>
            <a:ext cx="2119939" cy="1140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499496" y="4521715"/>
            <a:ext cx="2746625" cy="797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3896191" y="8218734"/>
            <a:ext cx="1616111" cy="1140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919325" y="8218734"/>
            <a:ext cx="2412682" cy="11405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7"/>
          <p:cNvGrpSpPr/>
          <p:nvPr/>
        </p:nvGrpSpPr>
        <p:grpSpPr>
          <a:xfrm>
            <a:off x="53440" y="5443454"/>
            <a:ext cx="6444520" cy="4581090"/>
            <a:chOff x="53440" y="5443454"/>
            <a:chExt cx="6444520" cy="4581090"/>
          </a:xfrm>
        </p:grpSpPr>
        <p:pic>
          <p:nvPicPr>
            <p:cNvPr id="198" name="Google Shape;198;p7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 rot="-4620000">
              <a:off x="1599022" y="4814072"/>
              <a:ext cx="3353355" cy="58398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7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 rot="300000">
              <a:off x="824752" y="6777856"/>
              <a:ext cx="4910925" cy="17539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608198" y="-3130744"/>
            <a:ext cx="12426044" cy="16547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654" y="210027"/>
            <a:ext cx="3858408" cy="139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8937" y="1390974"/>
            <a:ext cx="3206565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96346" y="1472477"/>
            <a:ext cx="10710963" cy="82425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8"/>
          <p:cNvGrpSpPr/>
          <p:nvPr/>
        </p:nvGrpSpPr>
        <p:grpSpPr>
          <a:xfrm>
            <a:off x="376080" y="7613465"/>
            <a:ext cx="6301362" cy="2101591"/>
            <a:chOff x="376080" y="7613465"/>
            <a:chExt cx="6301362" cy="2101591"/>
          </a:xfrm>
        </p:grpSpPr>
        <p:pic>
          <p:nvPicPr>
            <p:cNvPr id="209" name="Google Shape;209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5280000">
              <a:off x="2584267" y="5544571"/>
              <a:ext cx="1884988" cy="62393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43704" y="8024896"/>
              <a:ext cx="6015853" cy="14419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" name="Google Shape;211;p8"/>
          <p:cNvGrpSpPr/>
          <p:nvPr/>
        </p:nvGrpSpPr>
        <p:grpSpPr>
          <a:xfrm>
            <a:off x="115680" y="1577791"/>
            <a:ext cx="6841609" cy="6035586"/>
            <a:chOff x="115680" y="1577791"/>
            <a:chExt cx="6841609" cy="6035586"/>
          </a:xfrm>
        </p:grpSpPr>
        <p:pic>
          <p:nvPicPr>
            <p:cNvPr id="212" name="Google Shape;212;p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-5280000">
              <a:off x="632841" y="1274092"/>
              <a:ext cx="5807287" cy="6642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72755" y="2400620"/>
              <a:ext cx="5868505" cy="40817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240936" y="-2539026"/>
            <a:ext cx="12426044" cy="1544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9560" y="103318"/>
            <a:ext cx="10884303" cy="139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0986" y="1284264"/>
            <a:ext cx="10660523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095" y="2280600"/>
            <a:ext cx="16607533" cy="77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95567" y="6600561"/>
            <a:ext cx="3855897" cy="727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70617" y="9058187"/>
            <a:ext cx="5569954" cy="727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491516" y="2607996"/>
            <a:ext cx="3478925" cy="727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8596" y="926482"/>
            <a:ext cx="6970880" cy="1293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2023-01-27T23:50:15Z</dcterms:created>
  <dc:creator>officegen</dc:creator>
</cp:coreProperties>
</file>